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76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75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7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1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8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7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3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3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1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DEDAF-134E-4EF9-B12F-63A3F0EBEBC5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B0DE5-CF6E-483D-AFBE-D2C2C9C83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6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639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24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261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57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93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00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94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12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7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072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18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287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140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337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5096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696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468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993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251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109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36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92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505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391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302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134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292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060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80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68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570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6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01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044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6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20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52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9</cp:revision>
  <dcterms:created xsi:type="dcterms:W3CDTF">2019-10-22T07:49:05Z</dcterms:created>
  <dcterms:modified xsi:type="dcterms:W3CDTF">2019-10-22T09:17:28Z</dcterms:modified>
</cp:coreProperties>
</file>